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12192000" cy="6858000"/>
  <p:notesSz cx="6669088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5158" autoAdjust="0"/>
  </p:normalViewPr>
  <p:slideViewPr>
    <p:cSldViewPr snapToGrid="0">
      <p:cViewPr varScale="1">
        <p:scale>
          <a:sx n="73" d="100"/>
          <a:sy n="73" d="100"/>
        </p:scale>
        <p:origin x="107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405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56D1A0A-F5F2-5A2E-C978-80A91031E53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5B7AD7-8092-E4DE-2D71-8EA28BD90C4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ED9BB6-2FDD-4551-861C-2198B0C6ED5C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BE84C1-3FC2-9E1B-EAAE-6EA2D9A52BD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42892F-7F37-4FC8-FB91-8B583E0E501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778250" y="9377363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A06A59-E183-49ED-901E-47A07055BC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93037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2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678315-4D44-4381-97E5-266BAD7D6D33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3063" y="1233488"/>
            <a:ext cx="5922962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51222"/>
            <a:ext cx="5335270" cy="38873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9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9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40B714-C48E-47C1-A6B8-98BC373F4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045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5465-1786-4A2A-82A7-D7C02E4B6B1F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697C-4865-4DBA-8CFF-8E9E99FFBD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4478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5465-1786-4A2A-82A7-D7C02E4B6B1F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697C-4865-4DBA-8CFF-8E9E99FFBD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5729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5465-1786-4A2A-82A7-D7C02E4B6B1F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697C-4865-4DBA-8CFF-8E9E99FFBD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17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5465-1786-4A2A-82A7-D7C02E4B6B1F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697C-4865-4DBA-8CFF-8E9E99FFBD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024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5465-1786-4A2A-82A7-D7C02E4B6B1F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697C-4865-4DBA-8CFF-8E9E99FFBD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408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5465-1786-4A2A-82A7-D7C02E4B6B1F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697C-4865-4DBA-8CFF-8E9E99FFBD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88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5465-1786-4A2A-82A7-D7C02E4B6B1F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697C-4865-4DBA-8CFF-8E9E99FFBD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889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5465-1786-4A2A-82A7-D7C02E4B6B1F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697C-4865-4DBA-8CFF-8E9E99FFBD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6001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5465-1786-4A2A-82A7-D7C02E4B6B1F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697C-4865-4DBA-8CFF-8E9E99FFBD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7846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5465-1786-4A2A-82A7-D7C02E4B6B1F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697C-4865-4DBA-8CFF-8E9E99FFBD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418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5465-1786-4A2A-82A7-D7C02E4B6B1F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697C-4865-4DBA-8CFF-8E9E99FFBD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914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5057" y="342276"/>
            <a:ext cx="10515600" cy="3159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057" y="1217346"/>
            <a:ext cx="1174133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E5465-1786-4A2A-82A7-D7C02E4B6B1F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697C-4865-4DBA-8CFF-8E9E99FFBD6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AEB00A-E413-48F4-8FF5-9708AACB432F}"/>
              </a:ext>
            </a:extLst>
          </p:cNvPr>
          <p:cNvSpPr/>
          <p:nvPr userDrawn="1"/>
        </p:nvSpPr>
        <p:spPr>
          <a:xfrm>
            <a:off x="0" y="6503831"/>
            <a:ext cx="12192000" cy="35416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3560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3 Period day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1FABE67-94AB-47F0-8640-81F363E38561}"/>
              </a:ext>
            </a:extLst>
          </p:cNvPr>
          <p:cNvCxnSpPr/>
          <p:nvPr userDrawn="1"/>
        </p:nvCxnSpPr>
        <p:spPr>
          <a:xfrm>
            <a:off x="0" y="906470"/>
            <a:ext cx="99720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2A0DD045-020E-4813-9E1D-0CAD91212A9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50" b="5449"/>
          <a:stretch/>
        </p:blipFill>
        <p:spPr>
          <a:xfrm>
            <a:off x="11155680" y="72044"/>
            <a:ext cx="955964" cy="939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728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43A49-DAA0-43CD-AEB3-20D105154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School Day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9A34518-2960-498D-A6B7-0895AF0293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529092"/>
              </p:ext>
            </p:extLst>
          </p:nvPr>
        </p:nvGraphicFramePr>
        <p:xfrm>
          <a:off x="185056" y="1107826"/>
          <a:ext cx="11702144" cy="5083970"/>
        </p:xfrm>
        <a:graphic>
          <a:graphicData uri="http://schemas.openxmlformats.org/drawingml/2006/table">
            <a:tbl>
              <a:tblPr firstRow="1" firstCol="1" bandRow="1"/>
              <a:tblGrid>
                <a:gridCol w="5851072">
                  <a:extLst>
                    <a:ext uri="{9D8B030D-6E8A-4147-A177-3AD203B41FA5}">
                      <a16:colId xmlns:a16="http://schemas.microsoft.com/office/drawing/2014/main" val="1594921161"/>
                    </a:ext>
                  </a:extLst>
                </a:gridCol>
                <a:gridCol w="5851072">
                  <a:extLst>
                    <a:ext uri="{9D8B030D-6E8A-4147-A177-3AD203B41FA5}">
                      <a16:colId xmlns:a16="http://schemas.microsoft.com/office/drawing/2014/main" val="1974986955"/>
                    </a:ext>
                  </a:extLst>
                </a:gridCol>
              </a:tblGrid>
              <a:tr h="5837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Years 7, 8 and 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Years 10 and 11</a:t>
                      </a:r>
                      <a:endParaRPr lang="en-GB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0432042"/>
                  </a:ext>
                </a:extLst>
              </a:tr>
              <a:tr h="5498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Tutor 8.45-9.10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Tutor 8.45-9.10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190317"/>
                  </a:ext>
                </a:extLst>
              </a:tr>
              <a:tr h="5837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P1 – 9.10-10.50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P1 – 9.10-10.50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5553475"/>
                  </a:ext>
                </a:extLst>
              </a:tr>
              <a:tr h="5498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Break 1 – 10.50-11.05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Break 1 – 10.50-11.05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0735089"/>
                  </a:ext>
                </a:extLst>
              </a:tr>
              <a:tr h="5837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P2 – 11.05-12.45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P2 – 11.05-12.45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0234111"/>
                  </a:ext>
                </a:extLst>
              </a:tr>
              <a:tr h="5498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Lunch - 12.45-1.15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P3 -12.45-1.15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959762"/>
                  </a:ext>
                </a:extLst>
              </a:tr>
              <a:tr h="5837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P3 1.15-2.05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Lunch (break 2) – 1.15-2.00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913499"/>
                  </a:ext>
                </a:extLst>
              </a:tr>
              <a:tr h="5498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Break 2 – 2.05-2.20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P3 – 2.00-3.10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8959422"/>
                  </a:ext>
                </a:extLst>
              </a:tr>
              <a:tr h="5498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P3 – 2.20-3.10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19913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314419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906487f-0858-41a8-ae00-3c0578c6ac37">
      <Terms xmlns="http://schemas.microsoft.com/office/infopath/2007/PartnerControls"/>
    </lcf76f155ced4ddcb4097134ff3c332f>
    <TaxCatchAll xmlns="1b9162db-1c47-4586-b524-d3734015bce2" xsi:nil="true"/>
    <SharedWithUsers xmlns="1b9162db-1c47-4586-b524-d3734015bce2">
      <UserInfo>
        <DisplayName>Spencer Harris (HLA)</DisplayName>
        <AccountId>228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324D87906570448CFE9A771EDC5481" ma:contentTypeVersion="15" ma:contentTypeDescription="Create a new document." ma:contentTypeScope="" ma:versionID="a9e3bb324e49e01d63c7e86e18562c7f">
  <xsd:schema xmlns:xsd="http://www.w3.org/2001/XMLSchema" xmlns:xs="http://www.w3.org/2001/XMLSchema" xmlns:p="http://schemas.microsoft.com/office/2006/metadata/properties" xmlns:ns2="4906487f-0858-41a8-ae00-3c0578c6ac37" xmlns:ns3="1b9162db-1c47-4586-b524-d3734015bce2" targetNamespace="http://schemas.microsoft.com/office/2006/metadata/properties" ma:root="true" ma:fieldsID="12e8ff630889e9b55ca40ea9e502d292" ns2:_="" ns3:_="">
    <xsd:import namespace="4906487f-0858-41a8-ae00-3c0578c6ac37"/>
    <xsd:import namespace="1b9162db-1c47-4586-b524-d3734015bce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06487f-0858-41a8-ae00-3c0578c6ac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16273858-4a23-426b-b8db-94ca40eba75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9162db-1c47-4586-b524-d3734015bce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8e36cb08-1a46-4b39-8cc7-0e129a869486}" ma:internalName="TaxCatchAll" ma:showField="CatchAllData" ma:web="1b9162db-1c47-4586-b524-d3734015bce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7BA48F8-D73F-41C6-9869-F2FEB048C806}">
  <ds:schemaRefs>
    <ds:schemaRef ds:uri="http://purl.org/dc/elements/1.1/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4906487f-0858-41a8-ae00-3c0578c6ac37"/>
    <ds:schemaRef ds:uri="http://schemas.openxmlformats.org/package/2006/metadata/core-properties"/>
    <ds:schemaRef ds:uri="1b9162db-1c47-4586-b524-d3734015bce2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2B45A1A-8C72-469D-8E57-4E815A9C765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7E9FB9-B50D-41E5-901F-6D7FBF9D5DD9}">
  <ds:schemaRefs>
    <ds:schemaRef ds:uri="1b9162db-1c47-4586-b524-d3734015bce2"/>
    <ds:schemaRef ds:uri="4906487f-0858-41a8-ae00-3c0578c6ac3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3849</TotalTime>
  <Words>61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Segoe UI</vt:lpstr>
      <vt:lpstr>1_Office Theme</vt:lpstr>
      <vt:lpstr>School Day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Three-year vision for Humanities to enable the achievement of world class outcomes for our young people</dc:title>
  <dc:creator>Spencer Harris</dc:creator>
  <cp:lastModifiedBy>Keeley Bromley (HLA)</cp:lastModifiedBy>
  <cp:revision>98</cp:revision>
  <cp:lastPrinted>2022-03-21T16:47:47Z</cp:lastPrinted>
  <dcterms:created xsi:type="dcterms:W3CDTF">2020-05-25T12:33:49Z</dcterms:created>
  <dcterms:modified xsi:type="dcterms:W3CDTF">2023-09-20T14:25:41Z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0x0101002E324D87906570448CFE9A771EDC5481</vt:lpwstr>
  </property>
  <property fmtid="{D5CDD505-2E9C-101B-9397-08002B2CF9AE}" pid="3" name="MediaServiceImageTags">
    <vt:lpwstr/>
  </property>
</Properties>
</file>